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C2"/>
    <a:srgbClr val="00A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/>
    <p:restoredTop sz="94896"/>
  </p:normalViewPr>
  <p:slideViewPr>
    <p:cSldViewPr snapToGrid="0" snapToObjects="1">
      <p:cViewPr>
        <p:scale>
          <a:sx n="80" d="100"/>
          <a:sy n="80" d="100"/>
        </p:scale>
        <p:origin x="24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0670-AA7E-CF44-883F-7F153F87E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0884B-C1CD-6D4C-9F23-4E756FB3F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442B4-6D98-D04C-9C6D-F6B592B6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F0DC9-4342-C34C-B77B-ACD05915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30FCC-749F-6B47-B58D-072BD04C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5834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B7DCB-2644-4D4C-BA3E-3432DE9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AE838-E4C5-D94B-B35A-516E62EE7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C36A9-E5B0-444A-B5AF-7FE90DBE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8D08A-BCEC-264B-B02F-34531765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0AE95-5DBA-A543-A808-49BA95AC3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8379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46FE0-3F7C-4C45-B398-16801ABA3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B2A0C-2CC7-2749-AE43-307EE4538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AD65F-1EE8-6448-9F8D-71D4C40B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89D51-4B02-004B-8479-CB5653C3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12050-FB52-2E43-AB2B-3CCD15880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6182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54E77-7FE7-EB4E-97F6-A81F8559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A2771-443F-F443-8CBF-B0F0153E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40897-0F73-2145-9EB6-7F428828F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626A2-A676-C646-8F37-FFCC4B2E1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B7C2-964B-AF48-ACEA-E32E290F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1586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14482-8580-F741-B663-19D3ABBEE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7061-04B0-8A43-8735-08662E2C7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B41DB-47F2-244C-848A-63DB52C72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2F14F-5CB4-904F-AA6A-C279F721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9FA75-D43F-414F-9493-789F5F511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1548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342A-E4C6-C84B-B534-AE744B532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C9B98-9CE3-9A43-9CB6-C68F92144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C14D8-F893-8B4A-8E8C-4DFBA1229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92D4E-351B-4B43-89E7-D1C9446A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FD26C-6504-5342-9868-F0D2F425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F8E09-68D0-BD43-A5C1-1DF42B59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14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FA18-38D4-8647-B656-EEE01ACC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4091C-3A61-1D48-A38A-0192D4A0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393D6-9007-774F-A6FF-7438D91BE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629B0-5B20-614D-8CDA-456F2AE9D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5BB64-8B04-8E4F-8CF2-5BBFB2204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EDFE7A-0B88-B744-98F2-2489E338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2ACBF4-C033-814C-AB50-4CACA5368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5B75D-A04B-E645-95F7-8308BEEA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609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80ED-1756-F24E-91A7-97D9034C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98ECB-BD23-D14B-97AB-F68D913F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E2231-94F4-BB47-A721-8A79E44B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8B197-D057-7349-A813-DBD38A36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7957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512D6-5A65-F940-8BE7-187CFDC0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A2ED34-A7A3-5742-AB2B-D105692F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44012E-9492-524C-8F96-62A6383E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9191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35BAB-8197-AE41-9C12-F503FECDA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C5E3A-8008-8E4A-A537-BE088177C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AC3EB-92D0-CE44-8D0E-13BAFFF13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53D0B-7F9C-5F47-A23D-3DB6F75B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4117B-5E5C-004B-A89B-F5BEED9B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E7CE1-C65B-4042-8B75-8F933AE97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2017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64DAC-06B8-4F43-864E-E53AF740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1947FB-921C-BE4B-8282-BC184D567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B722D-B70E-7846-BED9-A0FABE54C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E0B24-C146-A041-8544-BA238534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D1B53-E327-DF42-BA42-806407C01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0A1EA-E139-B643-9F87-80485473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3458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E53E5A-B925-8C42-AEA9-425029FB0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97AFB-26E9-7245-B51A-B350FAA58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AEA21-D12C-5E4F-ACA3-C39D4963E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ED99-D62D-1845-A87D-11AF79F37580}" type="datetimeFigureOut">
              <a:rPr lang="en-GR" smtClean="0"/>
              <a:t>24/2/21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BF5C7-D757-E449-BFF5-D7BDDE876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85846-0728-6349-A1DF-34B94EED6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3196-926B-8F4C-99B1-AFFC72CDE33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3035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penche.chania.teicrete.gr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F68C-6244-6844-A761-44C5EA653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4568"/>
            <a:ext cx="9144000" cy="1488658"/>
          </a:xfrm>
        </p:spPr>
        <p:txBody>
          <a:bodyPr/>
          <a:lstStyle/>
          <a:p>
            <a:r>
              <a:rPr lang="en-GR" dirty="0">
                <a:latin typeface="+mn-lt"/>
              </a:rPr>
              <a:t>(title of your presentation</a:t>
            </a:r>
            <a:r>
              <a:rPr lang="en-GR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E5914-56D6-B345-9A36-4568DC4AA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1674"/>
            <a:ext cx="9144000" cy="693221"/>
          </a:xfrm>
        </p:spPr>
        <p:txBody>
          <a:bodyPr>
            <a:normAutofit fontScale="85000" lnSpcReduction="20000"/>
          </a:bodyPr>
          <a:lstStyle/>
          <a:p>
            <a:r>
              <a:rPr lang="en-GR" dirty="0"/>
              <a:t>(your name and affiliation)</a:t>
            </a:r>
          </a:p>
          <a:p>
            <a:r>
              <a:rPr lang="en-GR" dirty="0"/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77B522-C5F1-BB49-A68C-794A1A48689F}"/>
              </a:ext>
            </a:extLst>
          </p:cNvPr>
          <p:cNvSpPr txBox="1"/>
          <p:nvPr/>
        </p:nvSpPr>
        <p:spPr>
          <a:xfrm>
            <a:off x="817325" y="535865"/>
            <a:ext cx="1613152" cy="646331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R" dirty="0">
                <a:solidFill>
                  <a:srgbClr val="FF0000"/>
                </a:solidFill>
              </a:rPr>
              <a:t>Logo of your institution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4B1EAD-E1BF-3045-B3B6-3C7EE8640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59" y="203226"/>
            <a:ext cx="1613152" cy="1311611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D5C680C-C112-3245-949C-09DB2D4B1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71" y="5875481"/>
            <a:ext cx="2298492" cy="656545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7D45DFF1-144E-3D4B-BCC1-852962C2E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95" y="5934280"/>
            <a:ext cx="1524334" cy="53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8D33FD4D-5EC3-4E4F-B2F7-D3BD198C5679}"/>
              </a:ext>
            </a:extLst>
          </p:cNvPr>
          <p:cNvSpPr txBox="1">
            <a:spLocks/>
          </p:cNvSpPr>
          <p:nvPr/>
        </p:nvSpPr>
        <p:spPr>
          <a:xfrm>
            <a:off x="914400" y="3904699"/>
            <a:ext cx="10363611" cy="886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R" sz="2200" b="1" dirty="0">
                <a:solidFill>
                  <a:srgbClr val="008AC2"/>
                </a:solidFill>
              </a:rPr>
              <a:t>Webinar “Coronavirus and beyond: soft skills for university learning and research”</a:t>
            </a:r>
          </a:p>
          <a:p>
            <a:r>
              <a:rPr lang="en-GB" sz="2200" b="1" dirty="0">
                <a:solidFill>
                  <a:srgbClr val="008AC2"/>
                </a:solidFill>
              </a:rPr>
              <a:t>O</a:t>
            </a:r>
            <a:r>
              <a:rPr lang="en-GR" sz="2200" b="1" dirty="0">
                <a:solidFill>
                  <a:srgbClr val="008AC2"/>
                </a:solidFill>
              </a:rPr>
              <a:t>rganised by the iPEN consortium (Innovative Photonics Education in Nanotechnology)</a:t>
            </a:r>
          </a:p>
          <a:p>
            <a:r>
              <a:rPr lang="en-GR" sz="2200" b="1" dirty="0">
                <a:solidFill>
                  <a:srgbClr val="008AC2"/>
                </a:solidFill>
              </a:rPr>
              <a:t>1-2 March, 2021, online</a:t>
            </a:r>
          </a:p>
          <a:p>
            <a:r>
              <a:rPr lang="en-GR" b="1" dirty="0">
                <a:solidFill>
                  <a:srgbClr val="00B0F0"/>
                </a:solidFill>
              </a:rPr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CB3BF2-195B-F14B-9DDA-1AA331FC6DF8}"/>
              </a:ext>
            </a:extLst>
          </p:cNvPr>
          <p:cNvSpPr/>
          <p:nvPr/>
        </p:nvSpPr>
        <p:spPr>
          <a:xfrm>
            <a:off x="4348855" y="6035826"/>
            <a:ext cx="3494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R" dirty="0">
                <a:solidFill>
                  <a:srgbClr val="008AC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https://ipenche.chania.teicrete.gr/</a:t>
            </a:r>
            <a:r>
              <a:rPr lang="en-GR" dirty="0">
                <a:solidFill>
                  <a:srgbClr val="008AC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609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38D71-CB1A-9843-B10D-733D4005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4D490-9AF2-8C4A-B8D6-A7E602FD5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4009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endParaRPr lang="en-G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86A1B4-E7FE-4642-BDCA-634D23016B32}"/>
              </a:ext>
            </a:extLst>
          </p:cNvPr>
          <p:cNvSpPr/>
          <p:nvPr/>
        </p:nvSpPr>
        <p:spPr>
          <a:xfrm>
            <a:off x="0" y="0"/>
            <a:ext cx="12192000" cy="708660"/>
          </a:xfrm>
          <a:prstGeom prst="rect">
            <a:avLst/>
          </a:prstGeom>
          <a:solidFill>
            <a:srgbClr val="00A2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dirty="0"/>
              <a:t>iPEN Webinar “Coronavirus and beyond: soft skills for university learning and research”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F236A9-A906-FB47-918A-294614E50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194" y="0"/>
            <a:ext cx="889258" cy="72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8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90F3-110D-5046-AA16-6AD3D75E6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77C8A-C93F-D94D-A743-994553E25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199898-9894-F443-8249-054DC516F541}"/>
              </a:ext>
            </a:extLst>
          </p:cNvPr>
          <p:cNvSpPr/>
          <p:nvPr/>
        </p:nvSpPr>
        <p:spPr>
          <a:xfrm>
            <a:off x="0" y="0"/>
            <a:ext cx="12192000" cy="708660"/>
          </a:xfrm>
          <a:prstGeom prst="rect">
            <a:avLst/>
          </a:prstGeom>
          <a:solidFill>
            <a:srgbClr val="00A2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dirty="0"/>
              <a:t>iPEN Webinar “Coronavirus and beyond: soft skills for university learning and research”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66547F-C7B3-A448-A457-0B458426B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194" y="0"/>
            <a:ext cx="889258" cy="72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90F3-110D-5046-AA16-6AD3D75E6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77C8A-C93F-D94D-A743-994553E25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199898-9894-F443-8249-054DC516F541}"/>
              </a:ext>
            </a:extLst>
          </p:cNvPr>
          <p:cNvSpPr/>
          <p:nvPr/>
        </p:nvSpPr>
        <p:spPr>
          <a:xfrm>
            <a:off x="0" y="0"/>
            <a:ext cx="12192000" cy="708660"/>
          </a:xfrm>
          <a:prstGeom prst="rect">
            <a:avLst/>
          </a:prstGeom>
          <a:solidFill>
            <a:srgbClr val="00A2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R" dirty="0"/>
              <a:t>iPEN Webinar “Coronavirus and beyond: soft skills for university learning and research”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66547F-C7B3-A448-A457-0B458426B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194" y="0"/>
            <a:ext cx="889258" cy="72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7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116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(title of your presentation)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(title of your presentation)</dc:title>
  <dc:creator>Katerina</dc:creator>
  <cp:lastModifiedBy>Katerina</cp:lastModifiedBy>
  <cp:revision>3</cp:revision>
  <dcterms:created xsi:type="dcterms:W3CDTF">2021-02-24T11:45:38Z</dcterms:created>
  <dcterms:modified xsi:type="dcterms:W3CDTF">2021-02-24T12:10:19Z</dcterms:modified>
</cp:coreProperties>
</file>